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Bilbo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Bilb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"/>
          <p:cNvSpPr/>
          <p:nvPr/>
        </p:nvSpPr>
        <p:spPr>
          <a:xfrm>
            <a:off x="5905261" y="2549723"/>
            <a:ext cx="8306277" cy="2570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6000"/>
              <a:buFont typeface="Bilbo"/>
              <a:buNone/>
            </a:pPr>
            <a:r>
              <a:rPr b="1" i="0" lang="en-US" sz="6000" u="none" cap="none" strike="noStrike">
                <a:solidFill>
                  <a:srgbClr val="D73AD7"/>
                </a:solidFill>
                <a:latin typeface="Bilbo"/>
                <a:ea typeface="Bilbo"/>
                <a:cs typeface="Bilbo"/>
                <a:sym typeface="Bilbo"/>
              </a:rPr>
              <a:t>Women Fitness App –</a:t>
            </a:r>
            <a:endParaRPr/>
          </a:p>
          <a:p>
            <a:pPr indent="0" lvl="0" marL="0" marR="0" rtl="0" algn="l">
              <a:lnSpc>
                <a:spcPct val="152777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600"/>
              <a:buFont typeface="Bilbo"/>
              <a:buNone/>
            </a:pPr>
            <a:r>
              <a:rPr b="1" i="0" lang="en-US" sz="3600" u="none" cap="none" strike="noStrike">
                <a:solidFill>
                  <a:srgbClr val="D73AD7"/>
                </a:solidFill>
                <a:latin typeface="Bilbo"/>
                <a:ea typeface="Bilbo"/>
                <a:cs typeface="Bilbo"/>
                <a:sym typeface="Bilbo"/>
              </a:rPr>
              <a:t>Your Health and Wellness Companion</a:t>
            </a:r>
            <a:endParaRPr b="1" i="0" sz="3600" u="none" cap="none" strike="noStrike">
              <a:solidFill>
                <a:schemeClr val="dk1"/>
              </a:solidFill>
              <a:latin typeface="Bilbo"/>
              <a:ea typeface="Bilbo"/>
              <a:cs typeface="Bilbo"/>
              <a:sym typeface="Bilbo"/>
            </a:endParaRPr>
          </a:p>
        </p:txBody>
      </p:sp>
      <p:sp>
        <p:nvSpPr>
          <p:cNvPr id="50" name="Google Shape;50;p12"/>
          <p:cNvSpPr/>
          <p:nvPr/>
        </p:nvSpPr>
        <p:spPr>
          <a:xfrm>
            <a:off x="5905261" y="5389126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#Empower Your Fitness Journey with Care and Motivation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3713" y="7697528"/>
            <a:ext cx="1876687" cy="47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7025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831652" y="3624024"/>
            <a:ext cx="5591056" cy="698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Concept Overview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831652" y="4946571"/>
            <a:ext cx="534591" cy="534591"/>
          </a:xfrm>
          <a:prstGeom prst="roundRect">
            <a:avLst>
              <a:gd fmla="val 18669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" name="Google Shape;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247" y="5046166"/>
            <a:ext cx="335399" cy="3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1603772" y="4946571"/>
            <a:ext cx="2795468" cy="349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Cycle Health Tracking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603772" y="5438537"/>
            <a:ext cx="5592723" cy="76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Predict and track menstrual cycles with encouraging, game-like hints.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7434024" y="4946571"/>
            <a:ext cx="534591" cy="534591"/>
          </a:xfrm>
          <a:prstGeom prst="roundRect">
            <a:avLst>
              <a:gd fmla="val 18669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" name="Google Shape;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620" y="5046166"/>
            <a:ext cx="335399" cy="3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8206145" y="4946571"/>
            <a:ext cx="3412808" cy="349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Fitness Progress Monitoring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8206145" y="5438537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Track daily workouts and visualize progress.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831652" y="6703695"/>
            <a:ext cx="534591" cy="534591"/>
          </a:xfrm>
          <a:prstGeom prst="roundRect">
            <a:avLst>
              <a:gd fmla="val 18669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8" name="Google Shape;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247" y="6803291"/>
            <a:ext cx="335399" cy="3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1603772" y="6703695"/>
            <a:ext cx="2795468" cy="349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Dietary Wellness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1603772" y="7195661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Get practical, easy-to-follow daily diet tips.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7434024" y="6703695"/>
            <a:ext cx="534591" cy="534591"/>
          </a:xfrm>
          <a:prstGeom prst="roundRect">
            <a:avLst>
              <a:gd fmla="val 18669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2" name="Google Shape;7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3620" y="6803291"/>
            <a:ext cx="335399" cy="3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8206145" y="6703695"/>
            <a:ext cx="2795468" cy="349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Motivational Wellness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8206145" y="7195661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Personalized goal-setting and achievement celebrations.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53713" y="7697528"/>
            <a:ext cx="1876687" cy="47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Cycle Health Tracking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Cycle Prediction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Leverage machine learning to anticipate cycle patterns and provide personalized health insights.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Tracking Prompts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Receive gentle reminders to log period and symptom data, gamifying the experience.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3713" y="7697528"/>
            <a:ext cx="1876687" cy="47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837724" y="1331952"/>
            <a:ext cx="6878003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Fitness Progress Monitoring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837724" y="2394942"/>
            <a:ext cx="179427" cy="1261586"/>
          </a:xfrm>
          <a:prstGeom prst="roundRect">
            <a:avLst>
              <a:gd fmla="val 56034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1376124" y="2394942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Log Workouts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1376124" y="2890480"/>
            <a:ext cx="693015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Record daily exercise routines and activity levels in the easy-to-use app interface.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1196697" y="3895844"/>
            <a:ext cx="179427" cy="1261586"/>
          </a:xfrm>
          <a:prstGeom prst="roundRect">
            <a:avLst>
              <a:gd fmla="val 56034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735098" y="389584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Visualize Progress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1735098" y="4391382"/>
            <a:ext cx="6571178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See your fitness journey unfold through dynamic charts and graphs that motivate you to keep going.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1555790" y="5396746"/>
            <a:ext cx="179427" cy="1261586"/>
          </a:xfrm>
          <a:prstGeom prst="roundRect">
            <a:avLst>
              <a:gd fmla="val 56034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2094190" y="539674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Achieve Goals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2094190" y="5892284"/>
            <a:ext cx="62120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Set personalized fitness objectives and celebrate milestones to stay inspired.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6324124" y="199263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Dietary Wellness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0" name="Google Shape;1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124" y="3055620"/>
            <a:ext cx="562451" cy="5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6324124" y="3857387"/>
            <a:ext cx="2250162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Nutrient-Rich Recipes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324124" y="4704874"/>
            <a:ext cx="2250162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Discover a library of tasty, nutritious meal ideas tailored to your preferences.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3259" y="3055620"/>
            <a:ext cx="562451" cy="5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8933259" y="3857387"/>
            <a:ext cx="2250162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Meal Planning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8933259" y="4352925"/>
            <a:ext cx="2250162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Generate personalized weekly meal plans with easy-to-follow instructions.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6" name="Google Shape;11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2395" y="3055620"/>
            <a:ext cx="562570" cy="56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11542395" y="3857506"/>
            <a:ext cx="225028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Grocery Lists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1542395" y="4353044"/>
            <a:ext cx="2250281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Automatically create shopping lists to make healthy eating a breeze.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53713" y="7697528"/>
            <a:ext cx="1876687" cy="47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837724" y="70997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Motivational Wellness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8643" y="3633073"/>
            <a:ext cx="7772876" cy="7772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8788" y="5860018"/>
            <a:ext cx="403860" cy="403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8643" y="3633073"/>
            <a:ext cx="7772876" cy="7772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3151" y="4402574"/>
            <a:ext cx="403860" cy="403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8643" y="3633073"/>
            <a:ext cx="7772876" cy="7772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7395" y="5860018"/>
            <a:ext cx="403860" cy="40386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1469112" y="305859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Goal-Setting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837724" y="3554135"/>
            <a:ext cx="407896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Personalize your fitness objectives and track progress towards them.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5907048" y="189273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Achievement Badges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5275659" y="2388275"/>
            <a:ext cx="407896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Earn virtual rewards for completing challenges and reaching milestones.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10344983" y="305859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Motivational Nudges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9713595" y="3554135"/>
            <a:ext cx="407896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Receive encouraging messages and tips to stay consistent and motivated.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53713" y="7697528"/>
            <a:ext cx="1876687" cy="47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Holistic Well-being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Mindfulness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Integrate guided meditations and breathing exercises to reduce stress and improve focus.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Sleep Tracking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Monitor sleep patterns and get personalized tips for better rest and recovery.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Stress Management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9877901" y="4379357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Access expert-curated content to manage anxiety and enhance overall well-being.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3713" y="7697528"/>
            <a:ext cx="1876687" cy="47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6324124" y="1325166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Community Support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6324124" y="2388156"/>
            <a:ext cx="3614618" cy="2521506"/>
          </a:xfrm>
          <a:prstGeom prst="roundRect">
            <a:avLst>
              <a:gd fmla="val 3987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6571059" y="2635091"/>
            <a:ext cx="2901553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Accountability Partners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6571059" y="3130629"/>
            <a:ext cx="3120747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Connect with like-minded women to share progress, offer encouragement, and stay motivated.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10178058" y="2388156"/>
            <a:ext cx="3614618" cy="2521506"/>
          </a:xfrm>
          <a:prstGeom prst="roundRect">
            <a:avLst>
              <a:gd fmla="val 3987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10424993" y="263509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Expert Guidance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0424993" y="3130629"/>
            <a:ext cx="3120747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Consult with certified fitness, nutrition, and wellness coaches for personalized advice.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6324124" y="5148977"/>
            <a:ext cx="7468553" cy="1755458"/>
          </a:xfrm>
          <a:prstGeom prst="roundRect">
            <a:avLst>
              <a:gd fmla="val 5727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6571059" y="53959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Inspiring Stories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6571059" y="5891451"/>
            <a:ext cx="6974681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Read and share success stories to spark motivation and a sense of community.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3713" y="7697528"/>
            <a:ext cx="1876687" cy="47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6324124" y="437358"/>
            <a:ext cx="5632490" cy="774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Key Benefits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6324124" y="1777823"/>
            <a:ext cx="538520" cy="592372"/>
          </a:xfrm>
          <a:prstGeom prst="roundRect">
            <a:avLst>
              <a:gd fmla="val 18670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7" name="Google Shape;1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7479" y="1888105"/>
            <a:ext cx="371689" cy="37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/>
          <p:nvPr/>
        </p:nvSpPr>
        <p:spPr>
          <a:xfrm>
            <a:off x="7101959" y="1787151"/>
            <a:ext cx="2816185" cy="387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Empowered Fitness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7101959" y="2242835"/>
            <a:ext cx="2836783" cy="1263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Take control of your health and fitness with personalized tracking and guidance.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10178058" y="1777823"/>
            <a:ext cx="538520" cy="592372"/>
          </a:xfrm>
          <a:prstGeom prst="roundRect">
            <a:avLst>
              <a:gd fmla="val 18670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1" name="Google Shape;1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413" y="1888105"/>
            <a:ext cx="371689" cy="37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10955893" y="1787151"/>
            <a:ext cx="2816185" cy="387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Improved Health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10955893" y="2242835"/>
            <a:ext cx="2836783" cy="1263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Cultivate better nutrition, mindfulness, and sleep habits for overall well-being.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6324124" y="3930950"/>
            <a:ext cx="538520" cy="592372"/>
          </a:xfrm>
          <a:prstGeom prst="roundRect">
            <a:avLst>
              <a:gd fmla="val 18670" name="adj"/>
            </a:avLst>
          </a:prstGeom>
          <a:solidFill>
            <a:srgbClr val="F4D4F7"/>
          </a:solidFill>
          <a:ln cap="flat" cmpd="sng" w="9525">
            <a:solidFill>
              <a:srgbClr val="DABA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5" name="Google Shape;18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7479" y="4041231"/>
            <a:ext cx="371689" cy="37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7101959" y="3940278"/>
            <a:ext cx="3093839" cy="387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Lasting Lifestyle Changes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7101959" y="4415112"/>
            <a:ext cx="6690717" cy="842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Develop sustainable fitness and wellness routines with the support of the app and community.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53713" y="7697528"/>
            <a:ext cx="1876687" cy="47631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11132820" y="6212695"/>
            <a:ext cx="7890747" cy="1777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A4BDA"/>
              </a:buClr>
              <a:buSzPts val="1850"/>
              <a:buFont typeface="Rockwell"/>
              <a:buNone/>
            </a:pPr>
            <a:r>
              <a:rPr lang="en-US" sz="1850">
                <a:solidFill>
                  <a:srgbClr val="DA4BDA"/>
                </a:solidFill>
                <a:latin typeface="Rockwell"/>
                <a:ea typeface="Rockwell"/>
                <a:cs typeface="Rockwell"/>
                <a:sym typeface="Rockwell"/>
              </a:rPr>
              <a:t>BY</a:t>
            </a:r>
            <a:endParaRPr/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A4BDA"/>
              </a:buClr>
              <a:buSzPts val="1850"/>
              <a:buFont typeface="Rockwell"/>
              <a:buNone/>
            </a:pPr>
            <a:r>
              <a:rPr lang="en-US" sz="1850">
                <a:solidFill>
                  <a:srgbClr val="DA4BDA"/>
                </a:solidFill>
                <a:latin typeface="Rockwell"/>
                <a:ea typeface="Rockwell"/>
                <a:cs typeface="Rockwell"/>
                <a:sym typeface="Rockwell"/>
              </a:rPr>
              <a:t>Dinesh Kumar – 2305A21L58</a:t>
            </a:r>
            <a:endParaRPr/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DA4BDA"/>
                </a:solidFill>
                <a:latin typeface="Rockwell"/>
                <a:ea typeface="Rockwell"/>
                <a:cs typeface="Rockwell"/>
                <a:sym typeface="Rockwell"/>
              </a:rPr>
              <a:t>Sai Vikas – 2305A21L08</a:t>
            </a:r>
            <a:endParaRPr sz="1850">
              <a:solidFill>
                <a:srgbClr val="DA4BDA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DA4BDA"/>
                </a:solidFill>
                <a:latin typeface="Rockwell"/>
                <a:ea typeface="Rockwell"/>
                <a:cs typeface="Rockwell"/>
                <a:sym typeface="Rockwell"/>
              </a:rPr>
              <a:t>Hanmandlu – 2305A21L59</a:t>
            </a:r>
            <a:endParaRPr sz="1850">
              <a:solidFill>
                <a:srgbClr val="DA4BDA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DA4BDA"/>
                </a:solidFill>
                <a:latin typeface="Rockwell"/>
                <a:ea typeface="Rockwell"/>
                <a:cs typeface="Rockwell"/>
                <a:sym typeface="Rockwell"/>
              </a:rPr>
              <a:t>Darshan – 2305A21L57</a:t>
            </a:r>
            <a:endParaRPr sz="1850">
              <a:solidFill>
                <a:srgbClr val="DA4BDA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rgbClr val="DA4BDA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Mini ThankYou for Your Order Business Cards Shopping Purchase Thanks  Greeting Cards to Customer, Modern Design Appreciation Cards for Small  Business ..." id="190" name="Google Shape;19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3323" y="5635610"/>
            <a:ext cx="4280908" cy="2615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